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4" r:id="rId7"/>
    <p:sldId id="265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>
        <p:scale>
          <a:sx n="70" d="100"/>
          <a:sy n="70" d="100"/>
        </p:scale>
        <p:origin x="151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0D4DA-4E8B-C847-9C24-31A00A681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E66D8-9056-C742-AE7B-92245C033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AFE2C-674E-0049-A8C8-21ACCC03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4E7E2-029B-5F4F-84B6-6D10D055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4F4E5-CF4C-D040-9221-0FC05CFE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5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4869-6A5B-894C-AB89-7C3A8F4DB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81E7A-0237-6443-BD2D-285CFD603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480A2-BA56-1242-B136-E3FC2543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76283-F7DC-9340-A066-DF9F4363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6B913-96A9-6040-8346-59ABA0B7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5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82237-25FE-124F-95BC-FF241FA91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44997-954D-C147-8051-68BD185E3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F3ABB-F909-3E42-966C-4B28917A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8DF43-240D-C548-AF09-FD705D10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6B7C9-012D-3547-88E1-5F29EFC47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77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FED28-CE3E-CB4D-9944-C8B393A71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5173-A72F-7046-A552-DF197ED79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D0F68-466F-FD4E-AB56-E30C56C5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A1120-0814-8045-BAB5-578ABBE4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46480-0F13-5E43-8CBC-763A62A56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CB8E-4B67-C241-9042-90833768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EA348-517F-C84F-86A5-A44FF3F11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4AA6A-431C-2E4B-8618-A061C669D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FCA69-C94D-C74A-BC5B-599A45F4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F16F2-E423-AD47-925F-78FB20B1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7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69F1-9A84-FB4A-85C8-BB92619D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ABE69-141C-494C-8544-C8C8A77BC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74315-8A7C-6245-B335-610DCEB21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27847-42D3-C245-B6D0-E4B150780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7E8F0-DA82-844D-A6DC-35FBE6D3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93C3C-F947-F54C-B1BE-06092A48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5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9B8C-2292-6E48-8391-311BD8DD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7C9B1-C7E4-DE4E-A63C-33CBAD0D1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9B18B5-96A4-F141-81A8-7FC1A1B18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0DDD5D-1963-8141-A59F-7E9910F1E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11B2-8AE9-674C-A7BE-1D74A8A1A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6D137A-2760-B146-ABDD-B4468F38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2B4CB-7157-9846-9350-417462CC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77D4E8-1D32-8F46-843E-3B661FE5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71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1052-9C7E-EE4A-9C54-5C093B9D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B8999-288C-AA4D-8C58-E55AC1F1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6E961-D478-7344-9EAC-7CED71B1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E8242-8C19-8C46-9697-B511BE8B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1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C1D97-EC60-DD46-A626-57BA013C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DB455-CFAD-5542-9B7C-F0844E1D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C5329-CC19-0E4E-8E26-0BBB117D4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5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A9670-8CFC-044E-BEC1-C19FC3CB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33C29-F771-634B-BBB3-37879595B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F6329-B644-FA4F-954D-B33CB340D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CE577-D9AE-AB4A-B554-4403FDFD5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F05F6-8609-2740-A416-658B17B05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AF622-D70D-9B49-8B04-229BCED2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0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7D51-D07E-6946-BBCB-E2670D063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24C357-DED2-5B42-AE92-E2A842F73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4960C-F81A-D840-A0F0-AA19F3047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73DCC-0103-B64C-BE9E-B1CCA971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424EC-FCD5-0142-8FDB-049440B03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83E42-A45F-0E46-AAAB-2228057E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7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727866-2CF7-EE49-8C41-B2C7C413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36DDC-FDC5-974C-9962-6D4EB8014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C71CA-3B24-064B-8092-5A7F870A3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AF790-6965-4943-9536-0FFBD70119B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C2F38-1EB0-1147-BE43-69359A5EE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E867-F1C8-A043-A935-8538E76A2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2F383-EDFB-EB48-A7B0-1B788C75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1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33313903-D28F-5515-D71C-7D8D615CD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01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69AD09-F68C-12AA-80AA-09D3F3906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23081"/>
            <a:ext cx="7022592" cy="58118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8605B9-85B1-EB19-FD23-572D04DEB054}"/>
              </a:ext>
            </a:extLst>
          </p:cNvPr>
          <p:cNvSpPr txBox="1">
            <a:spLocks/>
          </p:cNvSpPr>
          <p:nvPr/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300" dirty="0">
                <a:latin typeface="Museo Sans 300" panose="02000000000000000000" pitchFamily="2" charset="77"/>
              </a:rPr>
              <a:t>By Day 90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F05755-8C07-1D27-480E-AB3F0752A7CD}"/>
              </a:ext>
            </a:extLst>
          </p:cNvPr>
          <p:cNvSpPr txBox="1">
            <a:spLocks/>
          </p:cNvSpPr>
          <p:nvPr/>
        </p:nvSpPr>
        <p:spPr>
          <a:xfrm>
            <a:off x="838200" y="22828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Museo Sans 300" panose="02000000000000000000" pitchFamily="2" charset="77"/>
              </a:rPr>
              <a:t>Welcome staff back to campus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Engage in collective professional learning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Develop theme &amp; shared commitments for the year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Finalize preparations for opening of school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Welcome families to Open House</a:t>
            </a:r>
          </a:p>
        </p:txBody>
      </p:sp>
    </p:spTree>
    <p:extLst>
      <p:ext uri="{BB962C8B-B14F-4D97-AF65-F5344CB8AC3E}">
        <p14:creationId xmlns:p14="http://schemas.microsoft.com/office/powerpoint/2010/main" val="71331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FAE988-A630-AC85-CB63-1A90006F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23081"/>
            <a:ext cx="7022592" cy="58118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E5A01C-7B77-B9C4-1E1E-C4F872EFF87A}"/>
              </a:ext>
            </a:extLst>
          </p:cNvPr>
          <p:cNvSpPr txBox="1">
            <a:spLocks/>
          </p:cNvSpPr>
          <p:nvPr/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300" dirty="0">
                <a:latin typeface="Museo Sans 300" panose="02000000000000000000" pitchFamily="2" charset="77"/>
              </a:rPr>
              <a:t>Day 100 and Beyond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E9F1FF-497C-0E97-E339-D9E9E2E9C3DC}"/>
              </a:ext>
            </a:extLst>
          </p:cNvPr>
          <p:cNvSpPr txBox="1">
            <a:spLocks/>
          </p:cNvSpPr>
          <p:nvPr/>
        </p:nvSpPr>
        <p:spPr>
          <a:xfrm>
            <a:off x="838200" y="22828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Museo Sans 300" panose="02000000000000000000" pitchFamily="2" charset="77"/>
              </a:rPr>
              <a:t>Greet students at new student orientation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Greet students on the first day of school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Conduct welcome-back assembly first week of school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Plan &amp; host Curriculum Night</a:t>
            </a:r>
          </a:p>
        </p:txBody>
      </p:sp>
    </p:spTree>
    <p:extLst>
      <p:ext uri="{BB962C8B-B14F-4D97-AF65-F5344CB8AC3E}">
        <p14:creationId xmlns:p14="http://schemas.microsoft.com/office/powerpoint/2010/main" val="181884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5B118B-82B0-E1EA-FB7E-B0B7D51FDC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9D3A4F-81F6-8030-CDBF-264CDDC81E49}"/>
              </a:ext>
            </a:extLst>
          </p:cNvPr>
          <p:cNvSpPr/>
          <p:nvPr/>
        </p:nvSpPr>
        <p:spPr>
          <a:xfrm>
            <a:off x="1279451" y="2316163"/>
            <a:ext cx="9633098" cy="21137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67C0C-4D57-1F48-9B1D-7EE5D47A2C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Museo Sans 300" panose="02000000000000000000" pitchFamily="2" charset="77"/>
              </a:rPr>
              <a:t>Introduction &amp; Entry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F7F9B-FC6E-B240-A59B-C4EEADB86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Museo Sans 300" panose="02000000000000000000" pitchFamily="2" charset="77"/>
              </a:rPr>
              <a:t>Your Name Here</a:t>
            </a:r>
          </a:p>
        </p:txBody>
      </p:sp>
    </p:spTree>
    <p:extLst>
      <p:ext uri="{BB962C8B-B14F-4D97-AF65-F5344CB8AC3E}">
        <p14:creationId xmlns:p14="http://schemas.microsoft.com/office/powerpoint/2010/main" val="276057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E81B50-4AF8-C1BC-2BB3-84CAD9C1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23081"/>
            <a:ext cx="7022592" cy="58118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DB6A-00FB-4241-BA27-943188636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3581"/>
            <a:ext cx="10515600" cy="4351338"/>
          </a:xfrm>
        </p:spPr>
        <p:txBody>
          <a:bodyPr/>
          <a:lstStyle/>
          <a:p>
            <a:r>
              <a:rPr lang="en-US" dirty="0">
                <a:latin typeface="Museo Sans 300" panose="02000000000000000000" pitchFamily="2" charset="77"/>
              </a:rPr>
              <a:t>Principal, Olympic View Elementary, 2008-2012</a:t>
            </a:r>
          </a:p>
          <a:p>
            <a:r>
              <a:rPr lang="en-US" dirty="0">
                <a:latin typeface="Museo Sans 300" panose="02000000000000000000" pitchFamily="2" charset="77"/>
              </a:rPr>
              <a:t>Head Teacher, John Hay Elementary, 2006-2008</a:t>
            </a:r>
          </a:p>
          <a:p>
            <a:r>
              <a:rPr lang="en-US" dirty="0">
                <a:latin typeface="Museo Sans 300" panose="02000000000000000000" pitchFamily="2" charset="77"/>
              </a:rPr>
              <a:t>6</a:t>
            </a:r>
            <a:r>
              <a:rPr lang="en-US" baseline="30000" dirty="0">
                <a:latin typeface="Museo Sans 300" panose="02000000000000000000" pitchFamily="2" charset="77"/>
              </a:rPr>
              <a:t>th</a:t>
            </a:r>
            <a:r>
              <a:rPr lang="en-US" dirty="0">
                <a:latin typeface="Museo Sans 300" panose="02000000000000000000" pitchFamily="2" charset="77"/>
              </a:rPr>
              <a:t>-7</a:t>
            </a:r>
            <a:r>
              <a:rPr lang="en-US" baseline="30000" dirty="0">
                <a:latin typeface="Museo Sans 300" panose="02000000000000000000" pitchFamily="2" charset="77"/>
              </a:rPr>
              <a:t>th</a:t>
            </a:r>
            <a:r>
              <a:rPr lang="en-US" dirty="0">
                <a:latin typeface="Museo Sans 300" panose="02000000000000000000" pitchFamily="2" charset="77"/>
              </a:rPr>
              <a:t> grade science teacher, Aki Kurose Middle School, 2002-2006</a:t>
            </a:r>
          </a:p>
          <a:p>
            <a:endParaRPr lang="en-US" dirty="0">
              <a:latin typeface="Museo Sans 300" panose="02000000000000000000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70AB9-D5C1-E648-A66D-E39D82C6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081"/>
            <a:ext cx="10515600" cy="1325563"/>
          </a:xfrm>
        </p:spPr>
        <p:txBody>
          <a:bodyPr/>
          <a:lstStyle/>
          <a:p>
            <a:r>
              <a:rPr lang="en-US" spc="300" dirty="0">
                <a:latin typeface="Museo Sans 300" panose="02000000000000000000" pitchFamily="2" charset="77"/>
              </a:rPr>
              <a:t>Professional Experience</a:t>
            </a:r>
          </a:p>
        </p:txBody>
      </p:sp>
    </p:spTree>
    <p:extLst>
      <p:ext uri="{BB962C8B-B14F-4D97-AF65-F5344CB8AC3E}">
        <p14:creationId xmlns:p14="http://schemas.microsoft.com/office/powerpoint/2010/main" val="656330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752536-F269-98EC-ADA7-BFC223939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97904"/>
            <a:ext cx="7022592" cy="5811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A1FB7-5CF2-6E4E-9F13-5FEA468B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74" y="597904"/>
            <a:ext cx="10515600" cy="1325563"/>
          </a:xfrm>
        </p:spPr>
        <p:txBody>
          <a:bodyPr/>
          <a:lstStyle/>
          <a:p>
            <a:r>
              <a:rPr lang="en-US" spc="300" dirty="0">
                <a:latin typeface="Museo Sans 300" panose="02000000000000000000" pitchFamily="2" charset="77"/>
              </a:rPr>
              <a:t>Education &amp; 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95B9C-BA22-DD4C-9E2A-9A4757565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74" y="2058404"/>
            <a:ext cx="6830961" cy="4773202"/>
          </a:xfrm>
        </p:spPr>
        <p:txBody>
          <a:bodyPr/>
          <a:lstStyle/>
          <a:p>
            <a:r>
              <a:rPr lang="en-US" dirty="0">
                <a:latin typeface="Museo Sans 300" panose="02000000000000000000" pitchFamily="2" charset="77"/>
              </a:rPr>
              <a:t>Ph.D., Educational Leadership &amp; Policy, University of Washington, 2018</a:t>
            </a:r>
          </a:p>
          <a:p>
            <a:r>
              <a:rPr lang="en-US" dirty="0">
                <a:latin typeface="Museo Sans 300" panose="02000000000000000000" pitchFamily="2" charset="77"/>
              </a:rPr>
              <a:t>Principal Certification, Danforth Program for Educational Leadership, University of Washington, 2007</a:t>
            </a:r>
          </a:p>
          <a:p>
            <a:r>
              <a:rPr lang="en-US" dirty="0">
                <a:latin typeface="Museo Sans 300" panose="02000000000000000000" pitchFamily="2" charset="77"/>
              </a:rPr>
              <a:t>M.Ed. Curriculum &amp; Instruction, Seattle University, 2006</a:t>
            </a:r>
          </a:p>
          <a:p>
            <a:r>
              <a:rPr lang="en-US" dirty="0">
                <a:latin typeface="Museo Sans 300" panose="02000000000000000000" pitchFamily="2" charset="77"/>
              </a:rPr>
              <a:t>B.A. Science Education, Harding University, 2002</a:t>
            </a:r>
          </a:p>
          <a:p>
            <a:endParaRPr lang="en-US" dirty="0"/>
          </a:p>
        </p:txBody>
      </p:sp>
      <p:pic>
        <p:nvPicPr>
          <p:cNvPr id="1028" name="Picture 4" descr="Uw Logo - Washington Huskies Logo Png, Transparent Png - kindpng">
            <a:extLst>
              <a:ext uri="{FF2B5EF4-FFF2-40B4-BE49-F238E27FC236}">
                <a16:creationId xmlns:a16="http://schemas.microsoft.com/office/drawing/2014/main" id="{2CEBBB20-1E51-F04B-977E-DF8D94C74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726" y="2246523"/>
            <a:ext cx="3238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97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E0C7A27-16A8-83C1-5130-A73A834D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198F5C-E4FC-4343-B0F4-7D26AEE2A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8009" y="2574141"/>
            <a:ext cx="5330935" cy="3552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3EC152-EE91-3F4D-B91C-D5BE214FA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49" t="12290" r="18493" b="1659"/>
          <a:stretch/>
        </p:blipFill>
        <p:spPr>
          <a:xfrm>
            <a:off x="7649498" y="3153509"/>
            <a:ext cx="2472848" cy="2599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A459E8-597D-FD23-3E92-97DBA4A886DF}"/>
              </a:ext>
            </a:extLst>
          </p:cNvPr>
          <p:cNvSpPr/>
          <p:nvPr/>
        </p:nvSpPr>
        <p:spPr>
          <a:xfrm>
            <a:off x="1045641" y="393802"/>
            <a:ext cx="9633098" cy="21137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BAFF36-3AF7-A160-079D-B7496624171A}"/>
              </a:ext>
            </a:extLst>
          </p:cNvPr>
          <p:cNvSpPr txBox="1">
            <a:spLocks/>
          </p:cNvSpPr>
          <p:nvPr/>
        </p:nvSpPr>
        <p:spPr>
          <a:xfrm>
            <a:off x="1290190" y="3721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Museo Sans 300" panose="02000000000000000000" pitchFamily="2" charset="77"/>
              </a:rPr>
              <a:t>Family &amp; Personal Life</a:t>
            </a:r>
          </a:p>
        </p:txBody>
      </p:sp>
    </p:spTree>
    <p:extLst>
      <p:ext uri="{BB962C8B-B14F-4D97-AF65-F5344CB8AC3E}">
        <p14:creationId xmlns:p14="http://schemas.microsoft.com/office/powerpoint/2010/main" val="151136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9301A0-0F62-E1B0-F210-33967BD9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23081"/>
            <a:ext cx="7022592" cy="5811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FDBE36-AB26-DB4E-A60A-B3049BF94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32" y="864296"/>
            <a:ext cx="10515600" cy="1325563"/>
          </a:xfrm>
        </p:spPr>
        <p:txBody>
          <a:bodyPr/>
          <a:lstStyle/>
          <a:p>
            <a:r>
              <a:rPr lang="en-US" spc="300" dirty="0">
                <a:latin typeface="Museo Sans 300" panose="02000000000000000000" pitchFamily="2" charset="77"/>
              </a:rPr>
              <a:t>What Recharges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A1FA1-7B17-D942-8240-C270EA3B3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32" y="2324796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useo Sans 300" panose="02000000000000000000" pitchFamily="2" charset="77"/>
              </a:rPr>
              <a:t>Hiking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Reading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Journaling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UW Husky Football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3E36A-D171-064C-A897-0ECED9F6D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0" r="34380"/>
          <a:stretch/>
        </p:blipFill>
        <p:spPr>
          <a:xfrm>
            <a:off x="7495783" y="1191432"/>
            <a:ext cx="3858017" cy="4475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199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DFC3DF-802A-8DA0-6CE4-15952F16E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23081"/>
            <a:ext cx="7022592" cy="5811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AC41B9-3C3F-8D4C-9C11-1741260F3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2" y="455357"/>
            <a:ext cx="10515600" cy="1325563"/>
          </a:xfrm>
        </p:spPr>
        <p:txBody>
          <a:bodyPr/>
          <a:lstStyle/>
          <a:p>
            <a:r>
              <a:rPr lang="en-US" spc="300" dirty="0">
                <a:latin typeface="Museo Sans 300" panose="02000000000000000000" pitchFamily="2" charset="77"/>
              </a:rPr>
              <a:t>Books I’ve Recently Enjoyed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04BAFD-C4F6-AE43-A72B-B8A432E46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4005"/>
            <a:ext cx="2869794" cy="4365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E6B3A22-4C94-7945-88CF-7FE64815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48" y="1674005"/>
            <a:ext cx="2907304" cy="4365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1900A8A-821D-BF45-887E-AF4BE1C6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19" y="1674005"/>
            <a:ext cx="2872381" cy="4365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27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9EF56A-E5A6-C08A-C3B6-B92BCECA2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23081"/>
            <a:ext cx="7022592" cy="5811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1DF002-E811-0D40-BAF4-09B391CC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</p:spPr>
        <p:txBody>
          <a:bodyPr/>
          <a:lstStyle/>
          <a:p>
            <a:r>
              <a:rPr lang="en-US" spc="300" dirty="0">
                <a:latin typeface="Museo Sans 300" panose="02000000000000000000" pitchFamily="2" charset="77"/>
              </a:rPr>
              <a:t>By Day 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BB25E-DE6A-0B40-8EDD-C3820692C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28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useo Sans 300" panose="02000000000000000000" pitchFamily="2" charset="77"/>
              </a:rPr>
              <a:t>Send introductory letter to parent community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Meet-and-greet with students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Meet individually with all staff members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Meet individually with key central office staff</a:t>
            </a:r>
          </a:p>
          <a:p>
            <a:r>
              <a:rPr lang="en-US" sz="3600" dirty="0">
                <a:latin typeface="Museo Sans 300" panose="02000000000000000000" pitchFamily="2" charset="77"/>
              </a:rPr>
              <a:t>Complete hiring for all vacant positions</a:t>
            </a:r>
          </a:p>
        </p:txBody>
      </p:sp>
    </p:spTree>
    <p:extLst>
      <p:ext uri="{BB962C8B-B14F-4D97-AF65-F5344CB8AC3E}">
        <p14:creationId xmlns:p14="http://schemas.microsoft.com/office/powerpoint/2010/main" val="838984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38E09A-CA37-2C3F-8259-BD74E6F66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23081"/>
            <a:ext cx="7022592" cy="5811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1DF002-E811-0D40-BAF4-09B391CC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477"/>
            <a:ext cx="10515600" cy="1325563"/>
          </a:xfrm>
        </p:spPr>
        <p:txBody>
          <a:bodyPr/>
          <a:lstStyle/>
          <a:p>
            <a:r>
              <a:rPr lang="en-US" spc="300" dirty="0">
                <a:latin typeface="Museo Sans 300" panose="02000000000000000000" pitchFamily="2" charset="77"/>
              </a:rPr>
              <a:t>By Day 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BB25E-DE6A-0B40-8EDD-C3820692C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5977"/>
            <a:ext cx="10515600" cy="4351338"/>
          </a:xfrm>
        </p:spPr>
        <p:txBody>
          <a:bodyPr>
            <a:normAutofit/>
          </a:bodyPr>
          <a:lstStyle/>
          <a:p>
            <a:pPr fontAlgn="base"/>
            <a:r>
              <a:rPr lang="en-US" sz="3600" spc="300" dirty="0">
                <a:latin typeface="Museo Sans 300" panose="02000000000000000000" pitchFamily="2" charset="77"/>
              </a:rPr>
              <a:t>Meet with 12-month school staff including head secretary, custodian, and admin team to prepare for the new year</a:t>
            </a:r>
          </a:p>
          <a:p>
            <a:pPr fontAlgn="base"/>
            <a:r>
              <a:rPr lang="en-US" sz="3600" spc="300" dirty="0">
                <a:latin typeface="Museo Sans 300" panose="02000000000000000000" pitchFamily="2" charset="77"/>
              </a:rPr>
              <a:t>Plan back-to-school staff development</a:t>
            </a:r>
          </a:p>
          <a:p>
            <a:pPr fontAlgn="base"/>
            <a:r>
              <a:rPr lang="en-US" sz="3600" spc="300" dirty="0">
                <a:latin typeface="Museo Sans 300" panose="02000000000000000000" pitchFamily="2" charset="77"/>
              </a:rPr>
              <a:t>Send back-to-school parent letter</a:t>
            </a:r>
          </a:p>
          <a:p>
            <a:pPr fontAlgn="base"/>
            <a:r>
              <a:rPr lang="en-US" sz="3600" spc="300" dirty="0">
                <a:latin typeface="Museo Sans 300" panose="02000000000000000000" pitchFamily="2" charset="77"/>
              </a:rPr>
              <a:t>Plan Open House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12504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6281</TotalTime>
  <Words>233</Words>
  <Application>Microsoft Macintosh PowerPoint</Application>
  <PresentationFormat>Widescreen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Museo Sans 300</vt:lpstr>
      <vt:lpstr>Office Theme</vt:lpstr>
      <vt:lpstr>PowerPoint Presentation</vt:lpstr>
      <vt:lpstr>Introduction &amp; Entry Plan</vt:lpstr>
      <vt:lpstr>Professional Experience</vt:lpstr>
      <vt:lpstr>Education &amp; Certification</vt:lpstr>
      <vt:lpstr>PowerPoint Presentation</vt:lpstr>
      <vt:lpstr>What Recharges Me</vt:lpstr>
      <vt:lpstr>Books I’ve Recently Enjoyed</vt:lpstr>
      <vt:lpstr>By Day 30</vt:lpstr>
      <vt:lpstr>By Day 60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Entry Plan Presentation Template</dc:title>
  <dc:creator>Justin Baeder</dc:creator>
  <cp:lastModifiedBy>Justin Baeder</cp:lastModifiedBy>
  <cp:revision>5</cp:revision>
  <dcterms:created xsi:type="dcterms:W3CDTF">2022-04-21T14:18:17Z</dcterms:created>
  <dcterms:modified xsi:type="dcterms:W3CDTF">2022-05-04T20:30:22Z</dcterms:modified>
</cp:coreProperties>
</file>